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97" r:id="rId2"/>
    <p:sldId id="287" r:id="rId3"/>
    <p:sldId id="288" r:id="rId4"/>
    <p:sldId id="289" r:id="rId5"/>
    <p:sldId id="290" r:id="rId6"/>
    <p:sldId id="359" r:id="rId7"/>
    <p:sldId id="36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61" r:id="rId23"/>
    <p:sldId id="362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85560" autoAdjust="0"/>
  </p:normalViewPr>
  <p:slideViewPr>
    <p:cSldViewPr>
      <p:cViewPr>
        <p:scale>
          <a:sx n="66" d="100"/>
          <a:sy n="66" d="100"/>
        </p:scale>
        <p:origin x="-148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967BE-066E-47BD-BC21-DE6EEB62F1DF}" type="datetimeFigureOut">
              <a:rPr lang="en-GB" smtClean="0"/>
              <a:pPr/>
              <a:t>22/10/2023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B93F5-0D08-41C0-98D6-EAC06D04F55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ar-AE" sz="1200" dirty="0" smtClean="0"/>
              <a:t>وزارة التعليم العالي والبحث العلمي</a:t>
            </a:r>
          </a:p>
          <a:p>
            <a:pPr algn="r"/>
            <a:r>
              <a:rPr lang="ar-AE" sz="1200" dirty="0" smtClean="0"/>
              <a:t> </a:t>
            </a:r>
            <a:br>
              <a:rPr lang="ar-AE" sz="1200" dirty="0" smtClean="0"/>
            </a:br>
            <a:endParaRPr lang="en-US" sz="1200" dirty="0" smtClean="0"/>
          </a:p>
          <a:p>
            <a:pPr algn="r"/>
            <a:r>
              <a:rPr lang="ar-AE" sz="1200" dirty="0" smtClean="0"/>
              <a:t>جامعة البصرة</a:t>
            </a:r>
          </a:p>
          <a:p>
            <a:pPr algn="r"/>
            <a:r>
              <a:rPr lang="ar-AE" sz="1200" dirty="0" smtClean="0"/>
              <a:t> </a:t>
            </a:r>
            <a:br>
              <a:rPr lang="ar-AE" sz="1200" dirty="0" smtClean="0"/>
            </a:br>
            <a:r>
              <a:rPr lang="ar-AE" sz="1200" dirty="0" smtClean="0"/>
              <a:t>كلية التربية البدنية وعلوم الرياضة </a:t>
            </a:r>
          </a:p>
          <a:p>
            <a:pPr algn="r"/>
            <a:r>
              <a:rPr lang="ar-AE" sz="1200" dirty="0" smtClean="0"/>
              <a:t/>
            </a:r>
            <a:br>
              <a:rPr lang="ar-AE" sz="1200" dirty="0" smtClean="0"/>
            </a:br>
            <a:r>
              <a:rPr lang="ar-AE" sz="1200" dirty="0" smtClean="0"/>
              <a:t>فرع العلوم النظرية</a:t>
            </a:r>
          </a:p>
          <a:p>
            <a:pPr algn="r"/>
            <a:r>
              <a:rPr lang="ar-AE" sz="1200" dirty="0" smtClean="0"/>
              <a:t> </a:t>
            </a:r>
            <a:endParaRPr lang="ar-AE" dirty="0" smtClean="0"/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تشكيلات استقبال الارسال </a:t>
            </a:r>
            <a:r>
              <a:rPr lang="ar-AE" sz="1200" dirty="0" smtClean="0">
                <a:solidFill>
                  <a:schemeClr val="tx1"/>
                </a:solidFill>
              </a:rPr>
              <a:t>الرباعية</a:t>
            </a:r>
            <a:r>
              <a:rPr lang="ar-AE" sz="1200" baseline="0" dirty="0" smtClean="0">
                <a:solidFill>
                  <a:schemeClr val="tx1"/>
                </a:solidFill>
              </a:rPr>
              <a:t> </a:t>
            </a:r>
          </a:p>
          <a:p>
            <a:pPr algn="r"/>
            <a:endParaRPr lang="ar-AE" sz="1200" baseline="0" dirty="0" smtClean="0">
              <a:solidFill>
                <a:schemeClr val="tx1"/>
              </a:solidFill>
            </a:endParaRPr>
          </a:p>
          <a:p>
            <a:pPr algn="r"/>
            <a:r>
              <a:rPr lang="ar-AE" sz="1200" baseline="0" dirty="0" smtClean="0">
                <a:solidFill>
                  <a:schemeClr val="tx1"/>
                </a:solidFill>
              </a:rPr>
              <a:t>المعد في مركز رقم(2</a:t>
            </a:r>
            <a:r>
              <a:rPr lang="ar-AE" sz="1200" baseline="0" dirty="0" err="1" smtClean="0">
                <a:solidFill>
                  <a:schemeClr val="tx1"/>
                </a:solidFill>
              </a:rPr>
              <a:t>)</a:t>
            </a:r>
            <a:r>
              <a:rPr lang="ar-AE" sz="1200" dirty="0" smtClean="0">
                <a:solidFill>
                  <a:schemeClr val="tx1"/>
                </a:solidFill>
              </a:rPr>
              <a:t> </a:t>
            </a:r>
          </a:p>
          <a:p>
            <a:pPr algn="r"/>
            <a:endParaRPr lang="ar-AE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اعداد الاستاذ الدكتور رجاء عبد الصمد عاشور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المرحلة الرابعة </a:t>
            </a:r>
          </a:p>
          <a:p>
            <a:pPr algn="r"/>
            <a:endParaRPr lang="ar-AE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مادة الكرة الطائرة </a:t>
            </a:r>
          </a:p>
          <a:p>
            <a:pPr algn="r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93F5-0D08-41C0-98D6-EAC06D04F55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</a:t>
            </a:r>
            <a:r>
              <a:rPr lang="ar-IQ" sz="1200" dirty="0" smtClean="0">
                <a:solidFill>
                  <a:schemeClr val="tx1"/>
                </a:solidFill>
              </a:rPr>
              <a:t>تغطية </a:t>
            </a:r>
            <a:r>
              <a:rPr lang="ar-SA" sz="1200" dirty="0" smtClean="0">
                <a:solidFill>
                  <a:schemeClr val="tx1"/>
                </a:solidFill>
              </a:rPr>
              <a:t>اللاعب</a:t>
            </a:r>
            <a:r>
              <a:rPr lang="ar-IQ" sz="1200" dirty="0" smtClean="0">
                <a:solidFill>
                  <a:schemeClr val="tx1"/>
                </a:solidFill>
              </a:rPr>
              <a:t> السوبر </a:t>
            </a:r>
            <a:r>
              <a:rPr lang="ar-SA" sz="1200" dirty="0" smtClean="0">
                <a:solidFill>
                  <a:schemeClr val="tx1"/>
                </a:solidFill>
              </a:rPr>
              <a:t>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خلف اللاعب المتواجد في مركز 6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(4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5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3-4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مع ملاحظة عدم تجاوز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(3) ويجب ان يكون اقرب الى خط المنتصف من اللاعب المتواجد في مركز رقم 6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r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</a:t>
            </a:r>
            <a:r>
              <a:rPr lang="ar-IQ" sz="1200" dirty="0" smtClean="0">
                <a:solidFill>
                  <a:schemeClr val="tx1"/>
                </a:solidFill>
              </a:rPr>
              <a:t>تغطية </a:t>
            </a:r>
            <a:r>
              <a:rPr lang="ar-SA" sz="1200" dirty="0" smtClean="0">
                <a:solidFill>
                  <a:schemeClr val="tx1"/>
                </a:solidFill>
              </a:rPr>
              <a:t>اللاعب</a:t>
            </a:r>
            <a:r>
              <a:rPr lang="ar-IQ" sz="1200" dirty="0" smtClean="0">
                <a:solidFill>
                  <a:schemeClr val="tx1"/>
                </a:solidFill>
              </a:rPr>
              <a:t> السوبر </a:t>
            </a:r>
            <a:r>
              <a:rPr lang="ar-SA" sz="1200" dirty="0" smtClean="0">
                <a:solidFill>
                  <a:schemeClr val="tx1"/>
                </a:solidFill>
              </a:rPr>
              <a:t>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5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خلف اللاعب المتواجد في مركز 4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12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3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6-4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مع ملاحظة عدم تجاوز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(3) ويجب ان يكون اقرب الى خط المنتصف من 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(6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 </a:t>
            </a:r>
            <a:endParaRPr lang="en-GB" sz="1200" dirty="0" smtClean="0">
              <a:solidFill>
                <a:srgbClr val="FF0000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</a:t>
            </a:r>
            <a:r>
              <a:rPr lang="ar-IQ" sz="1200" dirty="0" smtClean="0">
                <a:solidFill>
                  <a:schemeClr val="tx1"/>
                </a:solidFill>
              </a:rPr>
              <a:t>تغطية </a:t>
            </a:r>
            <a:r>
              <a:rPr lang="ar-SA" sz="1200" dirty="0" smtClean="0">
                <a:solidFill>
                  <a:schemeClr val="tx1"/>
                </a:solidFill>
              </a:rPr>
              <a:t>اللاعب</a:t>
            </a:r>
            <a:r>
              <a:rPr lang="ar-IQ" sz="1200" dirty="0" smtClean="0">
                <a:solidFill>
                  <a:schemeClr val="tx1"/>
                </a:solidFill>
              </a:rPr>
              <a:t> السوبر </a:t>
            </a:r>
            <a:r>
              <a:rPr lang="ar-SA" sz="1200" dirty="0" smtClean="0">
                <a:solidFill>
                  <a:schemeClr val="tx1"/>
                </a:solidFill>
              </a:rPr>
              <a:t>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5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خلف اللاعب المتواجد في مركز 4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12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3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6-4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rgbClr val="FF0000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</a:t>
            </a:r>
            <a:r>
              <a:rPr lang="ar-IQ" sz="1200" dirty="0" smtClean="0">
                <a:solidFill>
                  <a:schemeClr val="tx1"/>
                </a:solidFill>
              </a:rPr>
              <a:t>تغطية </a:t>
            </a:r>
            <a:r>
              <a:rPr lang="ar-SA" sz="1200" dirty="0" smtClean="0">
                <a:solidFill>
                  <a:schemeClr val="tx1"/>
                </a:solidFill>
              </a:rPr>
              <a:t>اللاعب</a:t>
            </a:r>
            <a:r>
              <a:rPr lang="ar-IQ" sz="1200" dirty="0" smtClean="0">
                <a:solidFill>
                  <a:schemeClr val="tx1"/>
                </a:solidFill>
              </a:rPr>
              <a:t> السوبر </a:t>
            </a:r>
            <a:r>
              <a:rPr lang="ar-SA" sz="1200" dirty="0" smtClean="0">
                <a:solidFill>
                  <a:schemeClr val="tx1"/>
                </a:solidFill>
              </a:rPr>
              <a:t>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5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خلف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(6)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3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6-4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rgbClr val="FF0000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93F5-0D08-41C0-98D6-EAC06D04F559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</a:t>
            </a:r>
            <a:r>
              <a:rPr lang="ar-IQ" sz="1200" dirty="0" smtClean="0">
                <a:solidFill>
                  <a:schemeClr val="tx1"/>
                </a:solidFill>
              </a:rPr>
              <a:t>تغطية </a:t>
            </a:r>
            <a:r>
              <a:rPr lang="ar-SA" sz="1200" dirty="0" smtClean="0">
                <a:solidFill>
                  <a:schemeClr val="tx1"/>
                </a:solidFill>
              </a:rPr>
              <a:t>اللاعب</a:t>
            </a:r>
            <a:r>
              <a:rPr lang="ar-IQ" sz="1200" dirty="0" smtClean="0">
                <a:solidFill>
                  <a:schemeClr val="tx1"/>
                </a:solidFill>
              </a:rPr>
              <a:t> السوبر </a:t>
            </a:r>
            <a:r>
              <a:rPr lang="ar-SA" sz="1200" dirty="0" smtClean="0">
                <a:solidFill>
                  <a:schemeClr val="tx1"/>
                </a:solidFill>
              </a:rPr>
              <a:t>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خلف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(5)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12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3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5-4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rgbClr val="FF0000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</a:t>
            </a:r>
            <a:r>
              <a:rPr lang="ar-IQ" sz="1200" dirty="0" smtClean="0">
                <a:solidFill>
                  <a:schemeClr val="tx1"/>
                </a:solidFill>
              </a:rPr>
              <a:t>تغطية </a:t>
            </a:r>
            <a:r>
              <a:rPr lang="ar-SA" sz="1200" dirty="0" smtClean="0">
                <a:solidFill>
                  <a:schemeClr val="tx1"/>
                </a:solidFill>
              </a:rPr>
              <a:t>اللاعب</a:t>
            </a:r>
            <a:r>
              <a:rPr lang="ar-IQ" sz="1200" dirty="0" smtClean="0">
                <a:solidFill>
                  <a:schemeClr val="tx1"/>
                </a:solidFill>
              </a:rPr>
              <a:t> السوبر </a:t>
            </a:r>
            <a:r>
              <a:rPr lang="ar-SA" sz="1200" dirty="0" smtClean="0">
                <a:solidFill>
                  <a:schemeClr val="tx1"/>
                </a:solidFill>
              </a:rPr>
              <a:t>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خلف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(1)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3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5-4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rgbClr val="FF0000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</a:t>
            </a:r>
            <a:r>
              <a:rPr lang="ar-IQ" sz="1200" dirty="0" smtClean="0">
                <a:solidFill>
                  <a:schemeClr val="tx1"/>
                </a:solidFill>
              </a:rPr>
              <a:t>تغطية </a:t>
            </a:r>
            <a:r>
              <a:rPr lang="ar-SA" sz="1200" dirty="0" smtClean="0">
                <a:solidFill>
                  <a:schemeClr val="tx1"/>
                </a:solidFill>
              </a:rPr>
              <a:t>اللاعب</a:t>
            </a:r>
            <a:r>
              <a:rPr lang="ar-IQ" sz="1200" dirty="0" smtClean="0">
                <a:solidFill>
                  <a:schemeClr val="tx1"/>
                </a:solidFill>
              </a:rPr>
              <a:t> السوبر </a:t>
            </a:r>
            <a:r>
              <a:rPr lang="ar-SA" sz="1200" dirty="0" smtClean="0">
                <a:solidFill>
                  <a:schemeClr val="tx1"/>
                </a:solidFill>
              </a:rPr>
              <a:t>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خلف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(6)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12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3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5-4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rgbClr val="FF0000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عدم مشاركه اللاعب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3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في</a:t>
            </a:r>
            <a:r>
              <a:rPr lang="ar-IQ" sz="1200" dirty="0" smtClean="0">
                <a:solidFill>
                  <a:schemeClr val="tx1"/>
                </a:solidFill>
              </a:rPr>
              <a:t> عملية</a:t>
            </a:r>
            <a:r>
              <a:rPr lang="ar-SA" sz="12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5-4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عدم مشاركه اللاعب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4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في</a:t>
            </a:r>
            <a:r>
              <a:rPr lang="ar-IQ" sz="1200" dirty="0" smtClean="0">
                <a:solidFill>
                  <a:schemeClr val="tx1"/>
                </a:solidFill>
              </a:rPr>
              <a:t> عملية</a:t>
            </a:r>
            <a:r>
              <a:rPr lang="ar-SA" sz="12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3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6-5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r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عدم مشاركه اللاعب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4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في</a:t>
            </a:r>
            <a:r>
              <a:rPr lang="ar-IQ" sz="1200" dirty="0" smtClean="0">
                <a:solidFill>
                  <a:schemeClr val="tx1"/>
                </a:solidFill>
              </a:rPr>
              <a:t> عملية</a:t>
            </a:r>
            <a:r>
              <a:rPr lang="ar-SA" sz="12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 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3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6-5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r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عدم مشاركه اللاعب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4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في</a:t>
            </a:r>
            <a:r>
              <a:rPr lang="ar-IQ" sz="1200" dirty="0" smtClean="0">
                <a:solidFill>
                  <a:schemeClr val="tx1"/>
                </a:solidFill>
              </a:rPr>
              <a:t> عملية</a:t>
            </a:r>
            <a:r>
              <a:rPr lang="ar-SA" sz="12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(4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12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5-3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r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</a:t>
            </a:r>
            <a:r>
              <a:rPr lang="ar-IQ" sz="1200" dirty="0" smtClean="0">
                <a:solidFill>
                  <a:schemeClr val="tx1"/>
                </a:solidFill>
              </a:rPr>
              <a:t>تغطية </a:t>
            </a:r>
            <a:r>
              <a:rPr lang="ar-SA" sz="1200" dirty="0" smtClean="0">
                <a:solidFill>
                  <a:schemeClr val="tx1"/>
                </a:solidFill>
              </a:rPr>
              <a:t>اللاعب</a:t>
            </a:r>
            <a:r>
              <a:rPr lang="ar-IQ" sz="1200" dirty="0" smtClean="0">
                <a:solidFill>
                  <a:schemeClr val="tx1"/>
                </a:solidFill>
              </a:rPr>
              <a:t> السوبر </a:t>
            </a:r>
            <a:r>
              <a:rPr lang="ar-SA" sz="1200" dirty="0" smtClean="0">
                <a:solidFill>
                  <a:schemeClr val="tx1"/>
                </a:solidFill>
              </a:rPr>
              <a:t>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5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خلف اللاعب المتواجد في مركز 4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(4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12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3-4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r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</a:t>
            </a:r>
            <a:r>
              <a:rPr lang="ar-IQ" sz="1200" dirty="0" smtClean="0">
                <a:solidFill>
                  <a:schemeClr val="tx1"/>
                </a:solidFill>
              </a:rPr>
              <a:t>تغطية </a:t>
            </a:r>
            <a:r>
              <a:rPr lang="ar-SA" sz="1200" dirty="0" smtClean="0">
                <a:solidFill>
                  <a:schemeClr val="tx1"/>
                </a:solidFill>
              </a:rPr>
              <a:t>اللاعب</a:t>
            </a:r>
            <a:r>
              <a:rPr lang="ar-IQ" sz="1200" dirty="0" smtClean="0">
                <a:solidFill>
                  <a:schemeClr val="tx1"/>
                </a:solidFill>
              </a:rPr>
              <a:t> السوبر </a:t>
            </a:r>
            <a:r>
              <a:rPr lang="ar-SA" sz="1200" dirty="0" smtClean="0">
                <a:solidFill>
                  <a:schemeClr val="tx1"/>
                </a:solidFill>
              </a:rPr>
              <a:t>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5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خلف اللاعب المتواجد في مركز 6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(4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3-4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</a:t>
            </a:r>
            <a:r>
              <a:rPr lang="ar-IQ" sz="1200" dirty="0" smtClean="0">
                <a:solidFill>
                  <a:schemeClr val="tx1"/>
                </a:solidFill>
              </a:rPr>
              <a:t>تغطية </a:t>
            </a:r>
            <a:r>
              <a:rPr lang="ar-SA" sz="1200" dirty="0" smtClean="0">
                <a:solidFill>
                  <a:schemeClr val="tx1"/>
                </a:solidFill>
              </a:rPr>
              <a:t>اللاعب</a:t>
            </a:r>
            <a:r>
              <a:rPr lang="ar-IQ" sz="1200" dirty="0" smtClean="0">
                <a:solidFill>
                  <a:schemeClr val="tx1"/>
                </a:solidFill>
              </a:rPr>
              <a:t> السوبر </a:t>
            </a:r>
            <a:r>
              <a:rPr lang="ar-SA" sz="1200" dirty="0" smtClean="0">
                <a:solidFill>
                  <a:schemeClr val="tx1"/>
                </a:solidFill>
              </a:rPr>
              <a:t>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خلف اللاعب المتواجد في مركز 5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(4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12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5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3-4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r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1200" dirty="0" smtClean="0">
                <a:solidFill>
                  <a:schemeClr val="tx1"/>
                </a:solidFill>
              </a:rPr>
              <a:t>الرباعية</a:t>
            </a:r>
            <a:r>
              <a:rPr lang="ar-SA" sz="12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1200" dirty="0" smtClean="0">
                <a:solidFill>
                  <a:schemeClr val="tx1"/>
                </a:solidFill>
              </a:rPr>
              <a:t>(2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مع </a:t>
            </a:r>
            <a:r>
              <a:rPr lang="ar-IQ" sz="1200" dirty="0" smtClean="0">
                <a:solidFill>
                  <a:schemeClr val="tx1"/>
                </a:solidFill>
              </a:rPr>
              <a:t>تغطية </a:t>
            </a:r>
            <a:r>
              <a:rPr lang="ar-SA" sz="1200" dirty="0" smtClean="0">
                <a:solidFill>
                  <a:schemeClr val="tx1"/>
                </a:solidFill>
              </a:rPr>
              <a:t>اللاعب</a:t>
            </a:r>
            <a:r>
              <a:rPr lang="ar-IQ" sz="1200" dirty="0" smtClean="0">
                <a:solidFill>
                  <a:schemeClr val="tx1"/>
                </a:solidFill>
              </a:rPr>
              <a:t> السوبر </a:t>
            </a:r>
            <a:r>
              <a:rPr lang="ar-SA" sz="1200" dirty="0" smtClean="0">
                <a:solidFill>
                  <a:schemeClr val="tx1"/>
                </a:solidFill>
              </a:rPr>
              <a:t> المتواجد في مركز </a:t>
            </a:r>
            <a:r>
              <a:rPr lang="ar-SA" sz="1200" dirty="0" err="1" smtClean="0">
                <a:solidFill>
                  <a:schemeClr val="tx1"/>
                </a:solidFill>
              </a:rPr>
              <a:t>رقم (</a:t>
            </a:r>
            <a:r>
              <a:rPr lang="ar-IQ" sz="1200" dirty="0" smtClean="0">
                <a:solidFill>
                  <a:schemeClr val="tx1"/>
                </a:solidFill>
              </a:rPr>
              <a:t>6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r>
              <a:rPr lang="ar-IQ" sz="1200" dirty="0" smtClean="0">
                <a:solidFill>
                  <a:schemeClr val="tx1"/>
                </a:solidFill>
              </a:rPr>
              <a:t> خلف اللاعب المتواجد في مركز 1 واللاعب المتواجد في مركز </a:t>
            </a:r>
            <a:r>
              <a:rPr lang="ar-IQ" sz="1200" dirty="0" err="1" smtClean="0">
                <a:solidFill>
                  <a:schemeClr val="tx1"/>
                </a:solidFill>
              </a:rPr>
              <a:t>رقم </a:t>
            </a:r>
            <a:r>
              <a:rPr lang="ar-IQ" sz="1200" dirty="0" smtClean="0">
                <a:solidFill>
                  <a:schemeClr val="tx1"/>
                </a:solidFill>
              </a:rPr>
              <a:t>(3)يكون قرب اللاعب المتواجد في </a:t>
            </a:r>
            <a:r>
              <a:rPr lang="ar-IQ" sz="1200" dirty="0" err="1" smtClean="0">
                <a:solidFill>
                  <a:schemeClr val="tx1"/>
                </a:solidFill>
              </a:rPr>
              <a:t>مركز </a:t>
            </a:r>
            <a:r>
              <a:rPr lang="ar-IQ" sz="1200" dirty="0" smtClean="0">
                <a:solidFill>
                  <a:schemeClr val="tx1"/>
                </a:solidFill>
              </a:rPr>
              <a:t>(4</a:t>
            </a:r>
            <a:r>
              <a:rPr lang="ar-IQ" sz="1200" dirty="0" err="1" smtClean="0">
                <a:solidFill>
                  <a:schemeClr val="tx1"/>
                </a:solidFill>
              </a:rPr>
              <a:t>)</a:t>
            </a:r>
            <a:r>
              <a:rPr lang="ar-SA" sz="12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12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(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1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IQ" sz="1200" dirty="0" smtClean="0">
                <a:solidFill>
                  <a:schemeClr val="tx1"/>
                </a:solidFill>
              </a:rPr>
              <a:t>5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-</a:t>
            </a:r>
            <a:r>
              <a:rPr lang="ar-IQ" sz="1200" dirty="0" smtClean="0">
                <a:solidFill>
                  <a:schemeClr val="tx1"/>
                </a:solidFill>
              </a:rPr>
              <a:t>3-4</a:t>
            </a:r>
            <a:r>
              <a:rPr lang="ar-SA" sz="1200" dirty="0" smtClean="0">
                <a:solidFill>
                  <a:schemeClr val="tx1"/>
                </a:solidFill>
              </a:rPr>
              <a:t> </a:t>
            </a:r>
            <a:r>
              <a:rPr lang="ar-SA" sz="1200" dirty="0" err="1" smtClean="0">
                <a:solidFill>
                  <a:schemeClr val="tx1"/>
                </a:solidFill>
              </a:rPr>
              <a:t>)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r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21F3-7167-4D3B-9E35-CEC2EE8CC157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F759-9A7C-45C2-B3B2-D5836C7DB25B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B18E-C602-4A29-988E-DEC28F6C149A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6D85-F2BA-4431-91A5-2605C1E04DCB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BC6C-750B-4C04-B82C-A18F76180A44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5251-90CD-4A50-B22A-651A98B9DA10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2F56-78DC-4D02-9213-6257053AF5B4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6D5C-8FE8-4A5C-913D-DF76926A6EF9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CBB2-05FB-437A-9D5F-46D7CF9331A2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496C-0416-4465-92E2-C5871D0A0955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7C8A-8BB3-4AA0-B048-75CE6F3AFB3D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28E96-A66E-4712-ABCA-213C0CD6470E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A911F-5C69-4B33-9052-12FA84B00BB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792488" y="44624"/>
            <a:ext cx="4316016" cy="1656184"/>
          </a:xfrm>
        </p:spPr>
        <p:txBody>
          <a:bodyPr>
            <a:noAutofit/>
          </a:bodyPr>
          <a:lstStyle/>
          <a:p>
            <a:r>
              <a:rPr lang="ar-AE" sz="2800" dirty="0" smtClean="0"/>
              <a:t>وزارة التعليم العالي والبحث العلمي </a:t>
            </a:r>
            <a:br>
              <a:rPr lang="ar-AE" sz="2800" dirty="0" smtClean="0"/>
            </a:br>
            <a:r>
              <a:rPr lang="ar-AE" sz="2800" dirty="0" smtClean="0"/>
              <a:t>جامعة البصرة </a:t>
            </a:r>
            <a:br>
              <a:rPr lang="ar-AE" sz="2800" dirty="0" smtClean="0"/>
            </a:br>
            <a:r>
              <a:rPr lang="ar-AE" sz="2800" dirty="0" smtClean="0"/>
              <a:t>كلية التربية البدنية وعلوم الرياضة </a:t>
            </a:r>
            <a:br>
              <a:rPr lang="ar-AE" sz="2800" dirty="0" smtClean="0"/>
            </a:br>
            <a:r>
              <a:rPr lang="ar-AE" sz="2800" dirty="0" smtClean="0"/>
              <a:t>فرع العلوم النظرية </a:t>
            </a:r>
            <a:endParaRPr lang="ar-AE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8676456" cy="3744416"/>
          </a:xfrm>
        </p:spPr>
        <p:txBody>
          <a:bodyPr>
            <a:normAutofit lnSpcReduction="10000"/>
          </a:bodyPr>
          <a:lstStyle/>
          <a:p>
            <a:r>
              <a:rPr lang="ar-AE" sz="4400" dirty="0" smtClean="0">
                <a:solidFill>
                  <a:schemeClr val="tx1"/>
                </a:solidFill>
              </a:rPr>
              <a:t>تشكيلات استقبال الارسال الرباعية </a:t>
            </a:r>
            <a:endParaRPr lang="ar-AE" sz="4400" dirty="0" smtClean="0">
              <a:solidFill>
                <a:schemeClr val="tx1"/>
              </a:solidFill>
            </a:endParaRPr>
          </a:p>
          <a:p>
            <a:r>
              <a:rPr lang="ar-AE" sz="4400" dirty="0" smtClean="0">
                <a:solidFill>
                  <a:schemeClr val="tx1"/>
                </a:solidFill>
              </a:rPr>
              <a:t>المعد في مركز رقم(2</a:t>
            </a:r>
            <a:r>
              <a:rPr lang="ar-AE" sz="4400" dirty="0" err="1" smtClean="0">
                <a:solidFill>
                  <a:schemeClr val="tx1"/>
                </a:solidFill>
              </a:rPr>
              <a:t>)</a:t>
            </a:r>
            <a:endParaRPr lang="ar-AE" sz="4400" dirty="0" smtClean="0">
              <a:solidFill>
                <a:schemeClr val="tx1"/>
              </a:solidFill>
            </a:endParaRPr>
          </a:p>
          <a:p>
            <a:r>
              <a:rPr lang="ar-AE" sz="4400" dirty="0" smtClean="0">
                <a:solidFill>
                  <a:schemeClr val="tx1"/>
                </a:solidFill>
              </a:rPr>
              <a:t>اعداد الاستاذ الدكتور رجاء عبد الصمد عاشور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المرحلة الرابعة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مادة الكرة الطائرة </a:t>
            </a:r>
            <a:endParaRPr lang="ar-AE" sz="4400" dirty="0">
              <a:solidFill>
                <a:schemeClr val="tx1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21F3-7167-4D3B-9E35-CEC2EE8CC157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876256" y="2276872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732240" y="3717032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5972-0D77-4AA0-BB53-73605160AEE3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516216" y="4869160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4644008" y="1124744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2</a:t>
            </a:r>
            <a:endParaRPr lang="en-GB" sz="28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868144" y="1556792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(2) </a:t>
            </a:r>
            <a:r>
              <a:rPr lang="ar-SA" sz="4800" dirty="0" smtClean="0">
                <a:solidFill>
                  <a:schemeClr val="tx1"/>
                </a:solidFill>
              </a:rPr>
              <a:t>مع </a:t>
            </a:r>
            <a:r>
              <a:rPr lang="ar-IQ" sz="4800" dirty="0" smtClean="0">
                <a:solidFill>
                  <a:schemeClr val="tx1"/>
                </a:solidFill>
              </a:rPr>
              <a:t>تغطية </a:t>
            </a:r>
            <a:r>
              <a:rPr lang="ar-SA" sz="4800" dirty="0" smtClean="0">
                <a:solidFill>
                  <a:schemeClr val="tx1"/>
                </a:solidFill>
              </a:rPr>
              <a:t>اللاعب</a:t>
            </a:r>
            <a:r>
              <a:rPr lang="ar-IQ" sz="4800" dirty="0" smtClean="0">
                <a:solidFill>
                  <a:schemeClr val="tx1"/>
                </a:solidFill>
              </a:rPr>
              <a:t> السوبر </a:t>
            </a:r>
            <a:r>
              <a:rPr lang="ar-SA" sz="4800" dirty="0" smtClean="0">
                <a:solidFill>
                  <a:schemeClr val="tx1"/>
                </a:solidFill>
              </a:rPr>
              <a:t>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5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خلف اللاعب المتواجد في مركز 4 واللاعب المتواجد في مركز رقم (3)يكون قرب اللاعب المتواجد في مركز (4)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48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(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6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3-4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5E05-572D-4597-BD66-5EAD6090475F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940152" y="1556792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020272" y="2348880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732240" y="3717032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8D3F-E080-465E-852D-CE8F0EE1029D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596336" y="2348880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4644008" y="1124744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2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(2) </a:t>
            </a:r>
            <a:r>
              <a:rPr lang="ar-SA" sz="4800" dirty="0" smtClean="0">
                <a:solidFill>
                  <a:schemeClr val="tx1"/>
                </a:solidFill>
              </a:rPr>
              <a:t>مع </a:t>
            </a:r>
            <a:r>
              <a:rPr lang="ar-IQ" sz="4800" dirty="0" smtClean="0">
                <a:solidFill>
                  <a:schemeClr val="tx1"/>
                </a:solidFill>
              </a:rPr>
              <a:t>تغطية </a:t>
            </a:r>
            <a:r>
              <a:rPr lang="ar-SA" sz="4800" dirty="0" smtClean="0">
                <a:solidFill>
                  <a:schemeClr val="tx1"/>
                </a:solidFill>
              </a:rPr>
              <a:t>اللاعب</a:t>
            </a:r>
            <a:r>
              <a:rPr lang="ar-IQ" sz="4800" dirty="0" smtClean="0">
                <a:solidFill>
                  <a:schemeClr val="tx1"/>
                </a:solidFill>
              </a:rPr>
              <a:t> السوبر </a:t>
            </a:r>
            <a:r>
              <a:rPr lang="ar-SA" sz="4800" dirty="0" smtClean="0">
                <a:solidFill>
                  <a:schemeClr val="tx1"/>
                </a:solidFill>
              </a:rPr>
              <a:t>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5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خلف اللاعب المتواجد في مركز 6 واللاعب المتواجد في مركز رقم (3)يكون قرب اللاعب المتواجد في مركز (4)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6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3-4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7E05-8CB6-4574-B2E6-363854374A57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012160" y="1556792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524328" y="2204864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732240" y="3717032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0C7B-5C32-4238-A5EA-E46A9D9B3175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948264" y="2348880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4644008" y="1052736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2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(2) </a:t>
            </a:r>
            <a:r>
              <a:rPr lang="ar-SA" sz="4800" dirty="0" smtClean="0">
                <a:solidFill>
                  <a:schemeClr val="tx1"/>
                </a:solidFill>
              </a:rPr>
              <a:t>مع </a:t>
            </a:r>
            <a:r>
              <a:rPr lang="ar-IQ" sz="4800" dirty="0" smtClean="0">
                <a:solidFill>
                  <a:schemeClr val="tx1"/>
                </a:solidFill>
              </a:rPr>
              <a:t>تغطية </a:t>
            </a:r>
            <a:r>
              <a:rPr lang="ar-SA" sz="4800" dirty="0" smtClean="0">
                <a:solidFill>
                  <a:schemeClr val="tx1"/>
                </a:solidFill>
              </a:rPr>
              <a:t>اللاعب</a:t>
            </a:r>
            <a:r>
              <a:rPr lang="ar-IQ" sz="4800" dirty="0" smtClean="0">
                <a:solidFill>
                  <a:schemeClr val="tx1"/>
                </a:solidFill>
              </a:rPr>
              <a:t> السوبر </a:t>
            </a:r>
            <a:r>
              <a:rPr lang="ar-SA" sz="4800" dirty="0" smtClean="0">
                <a:solidFill>
                  <a:schemeClr val="tx1"/>
                </a:solidFill>
              </a:rPr>
              <a:t>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6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خلف اللاعب المتواجد في مركز 5 واللاعب المتواجد في مركز رقم (3)يكون قرب اللاعب المتواجد في مركز (4)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5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3-4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38ED-ECEE-4002-AE8E-11E8AFA29183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084168" y="1484784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876256" y="1556792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732240" y="3717032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2162-470B-4682-9EF2-DF050EB85513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948264" y="2348880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4644008" y="1052736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2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(2) </a:t>
            </a:r>
            <a:r>
              <a:rPr lang="ar-SA" sz="4800" dirty="0" smtClean="0">
                <a:solidFill>
                  <a:schemeClr val="tx1"/>
                </a:solidFill>
              </a:rPr>
              <a:t>مع </a:t>
            </a:r>
            <a:r>
              <a:rPr lang="ar-IQ" sz="4800" dirty="0" smtClean="0">
                <a:solidFill>
                  <a:schemeClr val="tx1"/>
                </a:solidFill>
              </a:rPr>
              <a:t>تغطية </a:t>
            </a:r>
            <a:r>
              <a:rPr lang="ar-SA" sz="4800" dirty="0" smtClean="0">
                <a:solidFill>
                  <a:schemeClr val="tx1"/>
                </a:solidFill>
              </a:rPr>
              <a:t>اللاعب</a:t>
            </a:r>
            <a:r>
              <a:rPr lang="ar-IQ" sz="4800" dirty="0" smtClean="0">
                <a:solidFill>
                  <a:schemeClr val="tx1"/>
                </a:solidFill>
              </a:rPr>
              <a:t> السوبر </a:t>
            </a:r>
            <a:r>
              <a:rPr lang="ar-SA" sz="4800" dirty="0" smtClean="0">
                <a:solidFill>
                  <a:schemeClr val="tx1"/>
                </a:solidFill>
              </a:rPr>
              <a:t>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6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خلف اللاعب المتواجد في مركز 1 واللاعب المتواجد في مركز رقم (3)يكون قرب اللاعب المتواجد في مركز (4)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48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(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5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3-4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7388-36D9-469D-ABFF-4B744C0FDB8F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876256" y="1556792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792088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300192" y="1556792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300192" y="3717032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671E-1185-4F70-B015-AD9D8CF6486D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660232" y="2492896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5076056" y="1052736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2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976664"/>
          </a:xfrm>
        </p:spPr>
        <p:txBody>
          <a:bodyPr>
            <a:normAutofit fontScale="85000" lnSpcReduction="2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(2) </a:t>
            </a:r>
            <a:r>
              <a:rPr lang="ar-SA" sz="4800" dirty="0" smtClean="0">
                <a:solidFill>
                  <a:schemeClr val="tx1"/>
                </a:solidFill>
              </a:rPr>
              <a:t>مع </a:t>
            </a:r>
            <a:r>
              <a:rPr lang="ar-IQ" sz="4800" dirty="0" smtClean="0">
                <a:solidFill>
                  <a:schemeClr val="tx1"/>
                </a:solidFill>
              </a:rPr>
              <a:t>تغطية </a:t>
            </a:r>
            <a:r>
              <a:rPr lang="ar-SA" sz="4800" dirty="0" smtClean="0">
                <a:solidFill>
                  <a:schemeClr val="tx1"/>
                </a:solidFill>
              </a:rPr>
              <a:t>اللاعب</a:t>
            </a:r>
            <a:r>
              <a:rPr lang="ar-IQ" sz="4800" dirty="0" smtClean="0">
                <a:solidFill>
                  <a:schemeClr val="tx1"/>
                </a:solidFill>
              </a:rPr>
              <a:t> السوبر </a:t>
            </a:r>
            <a:r>
              <a:rPr lang="ar-SA" sz="4800" dirty="0" smtClean="0">
                <a:solidFill>
                  <a:schemeClr val="tx1"/>
                </a:solidFill>
              </a:rPr>
              <a:t>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خلف اللاعب المتواجد في مركز 6 واللاعب المتواجد في مركز رقم (3)يكون قرب اللاعب المتواجد في مركز (4)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5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3-4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r>
              <a:rPr lang="ar-IQ" sz="4800" dirty="0" smtClean="0">
                <a:solidFill>
                  <a:schemeClr val="tx1"/>
                </a:solidFill>
              </a:rPr>
              <a:t> مع ملاحظة عدم تجاوز اللاعب المتواجد في مركز (3) ويجب ان يكون اقرب الى خط المنتصف من اللاعب المتواجد في مركز رقم 6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9579-46FD-4BDE-AC48-A757A8E8DF0E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868144" y="1412776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876256" y="2276872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4644008" y="3284984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B8D3-4C4F-4D0C-83FC-B19E3FACDADD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660232" y="3789040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4644008" y="1124744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868144" y="134076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948264" y="3356992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444208" y="1916832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5F65-040B-449B-AE8E-46C673D732DA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588224" y="4869160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4644008" y="1052736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2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6048672"/>
          </a:xfrm>
        </p:spPr>
        <p:txBody>
          <a:bodyPr>
            <a:normAutofit fontScale="85000" lnSpcReduction="2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(2) </a:t>
            </a:r>
            <a:r>
              <a:rPr lang="ar-SA" sz="4800" dirty="0" smtClean="0">
                <a:solidFill>
                  <a:schemeClr val="tx1"/>
                </a:solidFill>
              </a:rPr>
              <a:t>مع </a:t>
            </a:r>
            <a:r>
              <a:rPr lang="ar-IQ" sz="4800" dirty="0" smtClean="0">
                <a:solidFill>
                  <a:schemeClr val="tx1"/>
                </a:solidFill>
              </a:rPr>
              <a:t>تغطية </a:t>
            </a:r>
            <a:r>
              <a:rPr lang="ar-SA" sz="4800" dirty="0" smtClean="0">
                <a:solidFill>
                  <a:schemeClr val="tx1"/>
                </a:solidFill>
              </a:rPr>
              <a:t>اللاعب</a:t>
            </a:r>
            <a:r>
              <a:rPr lang="ar-IQ" sz="4800" dirty="0" smtClean="0">
                <a:solidFill>
                  <a:schemeClr val="tx1"/>
                </a:solidFill>
              </a:rPr>
              <a:t> السوبر </a:t>
            </a:r>
            <a:r>
              <a:rPr lang="ar-SA" sz="4800" dirty="0" smtClean="0">
                <a:solidFill>
                  <a:schemeClr val="tx1"/>
                </a:solidFill>
              </a:rPr>
              <a:t>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5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خلف اللاعب المتواجد في مركز 4 واللاعب المتواجد في مركز رقم (3)يكون قرب اللاعب المتواجد في مركز (2)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48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(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3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6-4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r>
              <a:rPr lang="ar-IQ" sz="4800" dirty="0" smtClean="0">
                <a:solidFill>
                  <a:schemeClr val="tx1"/>
                </a:solidFill>
              </a:rPr>
              <a:t> مع ملاحظة عدم تجاوز اللاعب المتواجد في مركز (3) ويجب ان يكون اقرب الى خط المنتصف من اللاعب المتواجد في مركز رقم (6)  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DB4-127F-4570-80AB-12FF9E879B80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948264" y="3356992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5868144" y="1484784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5F65-040B-449B-AE8E-46C673D732DA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588224" y="4869160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4644008" y="1052736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2</a:t>
            </a:r>
            <a:endParaRPr lang="en-GB" sz="28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660232" y="206084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976664"/>
          </a:xfrm>
        </p:spPr>
        <p:txBody>
          <a:bodyPr>
            <a:normAutofit fontScale="925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(2) </a:t>
            </a:r>
            <a:r>
              <a:rPr lang="ar-SA" sz="4800" dirty="0" smtClean="0">
                <a:solidFill>
                  <a:schemeClr val="tx1"/>
                </a:solidFill>
              </a:rPr>
              <a:t>مع </a:t>
            </a:r>
            <a:r>
              <a:rPr lang="ar-IQ" sz="4800" dirty="0" smtClean="0">
                <a:solidFill>
                  <a:schemeClr val="tx1"/>
                </a:solidFill>
              </a:rPr>
              <a:t>تغطية </a:t>
            </a:r>
            <a:r>
              <a:rPr lang="ar-SA" sz="4800" dirty="0" smtClean="0">
                <a:solidFill>
                  <a:schemeClr val="tx1"/>
                </a:solidFill>
              </a:rPr>
              <a:t>اللاعب</a:t>
            </a:r>
            <a:r>
              <a:rPr lang="ar-IQ" sz="4800" dirty="0" smtClean="0">
                <a:solidFill>
                  <a:schemeClr val="tx1"/>
                </a:solidFill>
              </a:rPr>
              <a:t> السوبر </a:t>
            </a:r>
            <a:r>
              <a:rPr lang="ar-SA" sz="4800" dirty="0" smtClean="0">
                <a:solidFill>
                  <a:schemeClr val="tx1"/>
                </a:solidFill>
              </a:rPr>
              <a:t>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5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خلف اللاعب المتواجد في مركز 4 واللاعب المتواجد في مركز رقم (3)يكون قرب اللاعب المتواجد في مركز (2)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48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( </a:t>
            </a:r>
            <a:r>
              <a:rPr lang="ar-IQ" sz="4800" dirty="0" smtClean="0">
                <a:solidFill>
                  <a:schemeClr val="tx1"/>
                </a:solidFill>
              </a:rPr>
              <a:t>3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6-4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DB4-127F-4570-80AB-12FF9E879B80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940152" y="1484784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93610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588224" y="3789040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444208" y="2204864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C3B5-BD27-4E3C-99D7-C655CE77C8D1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164288" y="3861048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4644008" y="1052736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2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760640"/>
          </a:xfrm>
        </p:spPr>
        <p:txBody>
          <a:bodyPr>
            <a:normAutofit fontScale="925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(2) </a:t>
            </a:r>
            <a:r>
              <a:rPr lang="ar-SA" sz="4800" dirty="0" smtClean="0">
                <a:solidFill>
                  <a:schemeClr val="tx1"/>
                </a:solidFill>
              </a:rPr>
              <a:t>مع </a:t>
            </a:r>
            <a:r>
              <a:rPr lang="ar-IQ" sz="4800" dirty="0" smtClean="0">
                <a:solidFill>
                  <a:schemeClr val="tx1"/>
                </a:solidFill>
              </a:rPr>
              <a:t>تغطية </a:t>
            </a:r>
            <a:r>
              <a:rPr lang="ar-SA" sz="4800" dirty="0" smtClean="0">
                <a:solidFill>
                  <a:schemeClr val="tx1"/>
                </a:solidFill>
              </a:rPr>
              <a:t>اللاعب</a:t>
            </a:r>
            <a:r>
              <a:rPr lang="ar-IQ" sz="4800" dirty="0" smtClean="0">
                <a:solidFill>
                  <a:schemeClr val="tx1"/>
                </a:solidFill>
              </a:rPr>
              <a:t> السوبر </a:t>
            </a:r>
            <a:r>
              <a:rPr lang="ar-SA" sz="4800" dirty="0" smtClean="0">
                <a:solidFill>
                  <a:schemeClr val="tx1"/>
                </a:solidFill>
              </a:rPr>
              <a:t>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5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خلف اللاعب المتواجد في مركز (6) واللاعب المتواجد في مركز رقم (3)يكون قرب اللاعب المتواجد في مركز (2)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3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6-4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59455-8790-4B6B-AEE5-1DB632FD019D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380312" y="3789040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516216" y="1988840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CFB9-C449-4FB6-A765-222FB1134050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876256" y="3861048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5076056" y="1052736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2</a:t>
            </a:r>
            <a:endParaRPr lang="en-GB" sz="28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940152" y="1484784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(2) </a:t>
            </a:r>
            <a:r>
              <a:rPr lang="ar-SA" sz="4800" dirty="0" smtClean="0">
                <a:solidFill>
                  <a:schemeClr val="tx1"/>
                </a:solidFill>
              </a:rPr>
              <a:t>مع </a:t>
            </a:r>
            <a:r>
              <a:rPr lang="ar-IQ" sz="4800" dirty="0" smtClean="0">
                <a:solidFill>
                  <a:schemeClr val="tx1"/>
                </a:solidFill>
              </a:rPr>
              <a:t>تغطية </a:t>
            </a:r>
            <a:r>
              <a:rPr lang="ar-SA" sz="4800" dirty="0" smtClean="0">
                <a:solidFill>
                  <a:schemeClr val="tx1"/>
                </a:solidFill>
              </a:rPr>
              <a:t>اللاعب</a:t>
            </a:r>
            <a:r>
              <a:rPr lang="ar-IQ" sz="4800" dirty="0" smtClean="0">
                <a:solidFill>
                  <a:schemeClr val="tx1"/>
                </a:solidFill>
              </a:rPr>
              <a:t> السوبر </a:t>
            </a:r>
            <a:r>
              <a:rPr lang="ar-SA" sz="4800" dirty="0" smtClean="0">
                <a:solidFill>
                  <a:schemeClr val="tx1"/>
                </a:solidFill>
              </a:rPr>
              <a:t>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6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خلف اللاعب المتواجد في مركز (5) واللاعب المتواجد في مركز رقم (3)يكون قرب اللاعب المتواجد في مركز (2)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48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(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3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5-4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520E7-4CA9-459D-9454-7DB7EEA08A6D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6084168" y="1700808"/>
            <a:ext cx="93610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876256" y="1412776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516216" y="2204864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A1FB-D40A-4D6E-96F9-F2B4BB67AEA9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444208" y="3861048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4572000" y="1052736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2</a:t>
            </a:r>
            <a:endParaRPr lang="en-GB" sz="28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156176" y="1484784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612068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(2) </a:t>
            </a:r>
            <a:r>
              <a:rPr lang="ar-SA" sz="4800" dirty="0" smtClean="0">
                <a:solidFill>
                  <a:schemeClr val="tx1"/>
                </a:solidFill>
              </a:rPr>
              <a:t>مع </a:t>
            </a:r>
            <a:r>
              <a:rPr lang="ar-IQ" sz="4800" dirty="0" smtClean="0">
                <a:solidFill>
                  <a:schemeClr val="tx1"/>
                </a:solidFill>
              </a:rPr>
              <a:t>تغطية </a:t>
            </a:r>
            <a:r>
              <a:rPr lang="ar-SA" sz="4800" dirty="0" smtClean="0">
                <a:solidFill>
                  <a:schemeClr val="tx1"/>
                </a:solidFill>
              </a:rPr>
              <a:t>اللاعب</a:t>
            </a:r>
            <a:r>
              <a:rPr lang="ar-IQ" sz="4800" dirty="0" smtClean="0">
                <a:solidFill>
                  <a:schemeClr val="tx1"/>
                </a:solidFill>
              </a:rPr>
              <a:t> السوبر </a:t>
            </a:r>
            <a:r>
              <a:rPr lang="ar-SA" sz="4800" dirty="0" smtClean="0">
                <a:solidFill>
                  <a:schemeClr val="tx1"/>
                </a:solidFill>
              </a:rPr>
              <a:t>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6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خلف اللاعب المتواجد في مركز (1) واللاعب المتواجد في مركز رقم (3)يكون قرب اللاعب المتواجد في مركز (2)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3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5-4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625A-7019-4E81-A84D-B705278C5E2A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(2) </a:t>
            </a:r>
            <a:r>
              <a:rPr lang="ar-SA" sz="4800" dirty="0" smtClean="0">
                <a:solidFill>
                  <a:schemeClr val="tx1"/>
                </a:solidFill>
              </a:rPr>
              <a:t>مع عدم مشاركه اللاعب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3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في</a:t>
            </a:r>
            <a:r>
              <a:rPr lang="ar-IQ" sz="4800" dirty="0" smtClean="0">
                <a:solidFill>
                  <a:schemeClr val="tx1"/>
                </a:solidFill>
              </a:rPr>
              <a:t> عملية</a:t>
            </a:r>
            <a:r>
              <a:rPr lang="ar-SA" sz="48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6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5-4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E1E2-603A-42E4-9BB8-73203BEA7A96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7020272" y="1556792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648072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300192" y="1556792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300192" y="2348880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4A095-70F1-4C17-962A-EF7A146412E7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00192" y="3789040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4788024" y="1052736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2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6048672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(2) </a:t>
            </a:r>
            <a:r>
              <a:rPr lang="ar-SA" sz="4800" dirty="0" smtClean="0">
                <a:solidFill>
                  <a:schemeClr val="tx1"/>
                </a:solidFill>
              </a:rPr>
              <a:t>مع </a:t>
            </a:r>
            <a:r>
              <a:rPr lang="ar-IQ" sz="4800" dirty="0" smtClean="0">
                <a:solidFill>
                  <a:schemeClr val="tx1"/>
                </a:solidFill>
              </a:rPr>
              <a:t>تغطية </a:t>
            </a:r>
            <a:r>
              <a:rPr lang="ar-SA" sz="4800" dirty="0" smtClean="0">
                <a:solidFill>
                  <a:schemeClr val="tx1"/>
                </a:solidFill>
              </a:rPr>
              <a:t>اللاعب</a:t>
            </a:r>
            <a:r>
              <a:rPr lang="ar-IQ" sz="4800" dirty="0" smtClean="0">
                <a:solidFill>
                  <a:schemeClr val="tx1"/>
                </a:solidFill>
              </a:rPr>
              <a:t> السوبر </a:t>
            </a:r>
            <a:r>
              <a:rPr lang="ar-SA" sz="4800" dirty="0" smtClean="0">
                <a:solidFill>
                  <a:schemeClr val="tx1"/>
                </a:solidFill>
              </a:rPr>
              <a:t>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خلف اللاعب المتواجد في مركز (6) واللاعب المتواجد في مركز رقم (3)يكون قرب اللاعب المتواجد في مركز (2)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48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( </a:t>
            </a:r>
            <a:r>
              <a:rPr lang="ar-IQ" sz="4800" dirty="0" smtClean="0">
                <a:solidFill>
                  <a:schemeClr val="tx1"/>
                </a:solidFill>
              </a:rPr>
              <a:t>6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3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5-4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4D7-F8CB-492A-9A28-81CB811CB03D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660232" y="206084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804248" y="3717032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5796136" y="1556792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4716016" y="5373216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1A6F-2295-4E99-BEF6-B3E3959CAE75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940152" y="4869160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4572000" y="1124744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2</a:t>
            </a:r>
            <a:endParaRPr lang="en-GB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(2) </a:t>
            </a:r>
            <a:r>
              <a:rPr lang="ar-SA" sz="4800" dirty="0" smtClean="0">
                <a:solidFill>
                  <a:schemeClr val="tx1"/>
                </a:solidFill>
              </a:rPr>
              <a:t>مع عدم مشاركه اللاعب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4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في</a:t>
            </a:r>
            <a:r>
              <a:rPr lang="ar-IQ" sz="4800" dirty="0" smtClean="0">
                <a:solidFill>
                  <a:schemeClr val="tx1"/>
                </a:solidFill>
              </a:rPr>
              <a:t> عملية</a:t>
            </a:r>
            <a:r>
              <a:rPr lang="ar-SA" sz="48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واللاعب المتواجد في مركز رقم (3)يكون قرب اللاعب المتواجد في مركز (2)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3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6-5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009F-6736-49C0-ACD9-570F12C813C5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948264" y="3717032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660232" y="2132856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4716016" y="5373216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D7D2-552B-49C7-9271-AA82301FC205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940152" y="4869160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4572000" y="1124744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2</a:t>
            </a:r>
            <a:endParaRPr lang="en-GB" sz="28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940152" y="1556792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(2) </a:t>
            </a:r>
            <a:r>
              <a:rPr lang="ar-SA" sz="4800" dirty="0" smtClean="0">
                <a:solidFill>
                  <a:schemeClr val="tx1"/>
                </a:solidFill>
              </a:rPr>
              <a:t>مع عدم مشاركه اللاعب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4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في</a:t>
            </a:r>
            <a:r>
              <a:rPr lang="ar-IQ" sz="4800" dirty="0" smtClean="0">
                <a:solidFill>
                  <a:schemeClr val="tx1"/>
                </a:solidFill>
              </a:rPr>
              <a:t> عملية</a:t>
            </a:r>
            <a:r>
              <a:rPr lang="ar-SA" sz="48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واللاعب المتواجد في مركز رقم (3) يكون قرب اللاعب المتواجد في مركز (2)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 </a:t>
            </a:r>
            <a:r>
              <a:rPr lang="ar-AE" sz="4800" dirty="0" smtClean="0">
                <a:solidFill>
                  <a:schemeClr val="tx1"/>
                </a:solidFill>
              </a:rPr>
              <a:t>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3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6-5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45FF-D85B-4BCF-A85A-EBFB3B9511C1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6084168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948264" y="2276872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5868144" y="4869160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4644008" y="5373216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D7A-4CF2-4F19-A81B-5EEFD4D80574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660232" y="4005064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6" name="Isosceles Triangle 15"/>
          <p:cNvSpPr/>
          <p:nvPr/>
        </p:nvSpPr>
        <p:spPr>
          <a:xfrm>
            <a:off x="4716016" y="1052736"/>
            <a:ext cx="576064" cy="57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2</a:t>
            </a:r>
            <a:endParaRPr lang="en-GB" sz="28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940152" y="1484784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64896" cy="530614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sz="4800" dirty="0" smtClean="0">
                <a:solidFill>
                  <a:schemeClr val="tx1"/>
                </a:solidFill>
              </a:rPr>
              <a:t>في تشكيله استقبال الارسال </a:t>
            </a:r>
            <a:r>
              <a:rPr lang="ar-IQ" sz="4800" dirty="0" smtClean="0">
                <a:solidFill>
                  <a:schemeClr val="tx1"/>
                </a:solidFill>
              </a:rPr>
              <a:t>الرباعية</a:t>
            </a:r>
            <a:r>
              <a:rPr lang="ar-SA" sz="4800" dirty="0" smtClean="0">
                <a:solidFill>
                  <a:schemeClr val="tx1"/>
                </a:solidFill>
              </a:rPr>
              <a:t> المعد في مركز رقم </a:t>
            </a:r>
            <a:r>
              <a:rPr lang="ar-IQ" sz="4800" dirty="0" smtClean="0">
                <a:solidFill>
                  <a:schemeClr val="tx1"/>
                </a:solidFill>
              </a:rPr>
              <a:t>(2) </a:t>
            </a:r>
            <a:r>
              <a:rPr lang="ar-SA" sz="4800" dirty="0" smtClean="0">
                <a:solidFill>
                  <a:schemeClr val="tx1"/>
                </a:solidFill>
              </a:rPr>
              <a:t>مع عدم مشاركه اللاعب المتواجد في مركز رقم (</a:t>
            </a:r>
            <a:r>
              <a:rPr lang="ar-IQ" sz="4800" dirty="0" smtClean="0">
                <a:solidFill>
                  <a:schemeClr val="tx1"/>
                </a:solidFill>
              </a:rPr>
              <a:t>4</a:t>
            </a:r>
            <a:r>
              <a:rPr lang="ar-SA" sz="4800" dirty="0" smtClean="0">
                <a:solidFill>
                  <a:schemeClr val="tx1"/>
                </a:solidFill>
              </a:rPr>
              <a:t>)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في</a:t>
            </a:r>
            <a:r>
              <a:rPr lang="ar-IQ" sz="4800" dirty="0" smtClean="0">
                <a:solidFill>
                  <a:schemeClr val="tx1"/>
                </a:solidFill>
              </a:rPr>
              <a:t> عملية</a:t>
            </a:r>
            <a:r>
              <a:rPr lang="ar-SA" sz="4800" dirty="0" smtClean="0">
                <a:solidFill>
                  <a:schemeClr val="tx1"/>
                </a:solidFill>
              </a:rPr>
              <a:t>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واللاعب المتواجد في مركز رقم (3)يكون قرب اللاعب المتواجد في مركز (4)</a:t>
            </a:r>
            <a:r>
              <a:rPr lang="ar-SA" sz="4800" dirty="0" smtClean="0">
                <a:solidFill>
                  <a:schemeClr val="tx1"/>
                </a:solidFill>
              </a:rPr>
              <a:t> فهنا يكون قوس استقبال الارسال</a:t>
            </a:r>
            <a:r>
              <a:rPr lang="ar-IQ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يتكون من اللاعبين</a:t>
            </a:r>
            <a:r>
              <a:rPr lang="ar-AE" sz="4800" dirty="0" smtClean="0">
                <a:solidFill>
                  <a:schemeClr val="tx1"/>
                </a:solidFill>
              </a:rPr>
              <a:t> المتواجدين في مراكز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err="1" smtClean="0">
                <a:solidFill>
                  <a:schemeClr val="tx1"/>
                </a:solidFill>
              </a:rPr>
              <a:t>(</a:t>
            </a:r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IQ" sz="4800" dirty="0" smtClean="0">
                <a:solidFill>
                  <a:schemeClr val="tx1"/>
                </a:solidFill>
              </a:rPr>
              <a:t>1</a:t>
            </a:r>
            <a:r>
              <a:rPr lang="ar-SA" sz="4800" dirty="0" smtClean="0">
                <a:solidFill>
                  <a:schemeClr val="tx1"/>
                </a:solidFill>
              </a:rPr>
              <a:t>- </a:t>
            </a:r>
            <a:r>
              <a:rPr lang="ar-IQ" sz="4800" dirty="0" smtClean="0">
                <a:solidFill>
                  <a:schemeClr val="tx1"/>
                </a:solidFill>
              </a:rPr>
              <a:t>6</a:t>
            </a:r>
            <a:r>
              <a:rPr lang="ar-SA" sz="4800" dirty="0" smtClean="0">
                <a:solidFill>
                  <a:schemeClr val="tx1"/>
                </a:solidFill>
              </a:rPr>
              <a:t> -</a:t>
            </a:r>
            <a:r>
              <a:rPr lang="ar-IQ" sz="4800" dirty="0" smtClean="0">
                <a:solidFill>
                  <a:schemeClr val="tx1"/>
                </a:solidFill>
              </a:rPr>
              <a:t>5-3</a:t>
            </a:r>
            <a:r>
              <a:rPr lang="ar-SA" sz="4800" dirty="0" smtClean="0">
                <a:solidFill>
                  <a:schemeClr val="tx1"/>
                </a:solidFill>
              </a:rPr>
              <a:t> 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937E-9BF5-4134-ADBE-86B2308A4DC1}" type="datetime1">
              <a:rPr lang="en-GB" smtClean="0"/>
              <a:pPr/>
              <a:t>22/10/2023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2263</Words>
  <Application>Microsoft Office PowerPoint</Application>
  <PresentationFormat>عرض على الشاشة (3:4)‏</PresentationFormat>
  <Paragraphs>251</Paragraphs>
  <Slides>31</Slides>
  <Notes>17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2" baseType="lpstr">
      <vt:lpstr>Office Theme</vt:lpstr>
      <vt:lpstr>وزارة التعليم العالي والبحث العلمي  جامعة البصرة  كلية التربية البدنية وعلوم الرياضة  فرع العلوم النظرية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futer house 2013</dc:creator>
  <cp:lastModifiedBy>Khalifa</cp:lastModifiedBy>
  <cp:revision>59</cp:revision>
  <dcterms:created xsi:type="dcterms:W3CDTF">2021-06-05T17:50:43Z</dcterms:created>
  <dcterms:modified xsi:type="dcterms:W3CDTF">2023-10-22T19:58:23Z</dcterms:modified>
</cp:coreProperties>
</file>